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6"/>
  </p:notesMasterIdLst>
  <p:handoutMasterIdLst>
    <p:handoutMasterId r:id="rId47"/>
  </p:handoutMasterIdLst>
  <p:sldIdLst>
    <p:sldId id="311" r:id="rId2"/>
    <p:sldId id="497" r:id="rId3"/>
    <p:sldId id="503" r:id="rId4"/>
    <p:sldId id="505" r:id="rId5"/>
    <p:sldId id="504" r:id="rId6"/>
    <p:sldId id="541" r:id="rId7"/>
    <p:sldId id="561" r:id="rId8"/>
    <p:sldId id="506" r:id="rId9"/>
    <p:sldId id="508" r:id="rId10"/>
    <p:sldId id="512" r:id="rId11"/>
    <p:sldId id="507" r:id="rId12"/>
    <p:sldId id="511" r:id="rId13"/>
    <p:sldId id="556" r:id="rId14"/>
    <p:sldId id="513" r:id="rId15"/>
    <p:sldId id="520" r:id="rId16"/>
    <p:sldId id="522" r:id="rId17"/>
    <p:sldId id="523" r:id="rId18"/>
    <p:sldId id="525" r:id="rId19"/>
    <p:sldId id="527" r:id="rId20"/>
    <p:sldId id="526" r:id="rId21"/>
    <p:sldId id="528" r:id="rId22"/>
    <p:sldId id="529" r:id="rId23"/>
    <p:sldId id="557" r:id="rId24"/>
    <p:sldId id="516" r:id="rId25"/>
    <p:sldId id="531" r:id="rId26"/>
    <p:sldId id="532" r:id="rId27"/>
    <p:sldId id="533" r:id="rId28"/>
    <p:sldId id="534" r:id="rId29"/>
    <p:sldId id="536" r:id="rId30"/>
    <p:sldId id="535" r:id="rId31"/>
    <p:sldId id="558" r:id="rId32"/>
    <p:sldId id="551" r:id="rId33"/>
    <p:sldId id="514" r:id="rId34"/>
    <p:sldId id="543" r:id="rId35"/>
    <p:sldId id="553" r:id="rId36"/>
    <p:sldId id="552" r:id="rId37"/>
    <p:sldId id="559" r:id="rId38"/>
    <p:sldId id="515" r:id="rId39"/>
    <p:sldId id="544" r:id="rId40"/>
    <p:sldId id="547" r:id="rId41"/>
    <p:sldId id="548" r:id="rId42"/>
    <p:sldId id="554" r:id="rId43"/>
    <p:sldId id="560" r:id="rId44"/>
    <p:sldId id="389" r:id="rId4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0" autoAdjust="0"/>
    <p:restoredTop sz="96412" autoAdjust="0"/>
  </p:normalViewPr>
  <p:slideViewPr>
    <p:cSldViewPr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b.bootcampcontent.com/UCB-Coding-Bootcamp/UCBSAN201902DATA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?folderID=de28ad9b-8c09-4833-bd46-a9e3015292f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dirty="0">
                <a:hlinkClick r:id="rId3"/>
              </a:rPr>
              <a:t>https://ucb.bootcampcontent.com/UCB-Coding-Bootcamp/UCBSAN201902DATA2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78507-50AC-3346-8281-594D6A13F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777597"/>
            <a:ext cx="6457950" cy="450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dirty="0">
                <a:hlinkClick r:id="rId3"/>
              </a:rPr>
              <a:t>https://codingbootcamp.hosted.panopto.com/Panopto/Pages/Sessions/List.aspx?folderID=de28ad9b-8c09-4833-bd46-a9e3015292f9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87A01-DDDC-C64D-A3C6-E134E92FD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85197"/>
            <a:ext cx="8382000" cy="42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next, next Wednesday (2 weeks)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1708-16B1-8144-94C6-CF03BEF9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Campus Closed : Feb 16</a:t>
            </a:r>
            <a:r>
              <a:rPr lang="en-US" baseline="30000" dirty="0"/>
              <a:t>th</a:t>
            </a:r>
            <a:r>
              <a:rPr lang="en-US" dirty="0"/>
              <a:t> (Sat) and 18</a:t>
            </a:r>
            <a:r>
              <a:rPr lang="en-US" baseline="30000" dirty="0"/>
              <a:t>th</a:t>
            </a:r>
            <a:r>
              <a:rPr lang="en-US" dirty="0"/>
              <a:t> (Mon)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1FCCB-49C1-5B4B-90A6-07BDE994C5A3}"/>
              </a:ext>
            </a:extLst>
          </p:cNvPr>
          <p:cNvSpPr txBox="1"/>
          <p:nvPr/>
        </p:nvSpPr>
        <p:spPr>
          <a:xfrm>
            <a:off x="1752600" y="1447800"/>
            <a:ext cx="5638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</a:rPr>
              <a:t>No class on Saturday (Feb 16</a:t>
            </a:r>
            <a:r>
              <a:rPr lang="en-US" sz="2400" baseline="30000" dirty="0">
                <a:highlight>
                  <a:srgbClr val="FF00FF"/>
                </a:highlight>
              </a:rPr>
              <a:t>th</a:t>
            </a:r>
            <a:r>
              <a:rPr lang="en-US" sz="2400" dirty="0">
                <a:highlight>
                  <a:srgbClr val="FF00FF"/>
                </a:highlight>
              </a:rPr>
              <a:t>), and Monday (Feb 18</a:t>
            </a:r>
            <a:r>
              <a:rPr lang="en-US" sz="2400" baseline="30000" dirty="0">
                <a:highlight>
                  <a:srgbClr val="FF00FF"/>
                </a:highlight>
              </a:rPr>
              <a:t>th</a:t>
            </a:r>
            <a:r>
              <a:rPr lang="en-US" sz="2400" dirty="0">
                <a:highlight>
                  <a:srgbClr val="FF00FF"/>
                </a:highlight>
              </a:rPr>
              <a:t>).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00FF00"/>
                </a:highlight>
              </a:rPr>
              <a:t>This is due to President's Day.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This also explains why the 1</a:t>
            </a:r>
            <a:r>
              <a:rPr lang="en-US" sz="2400" baseline="30000" dirty="0">
                <a:highlight>
                  <a:srgbClr val="FFFF00"/>
                </a:highlight>
              </a:rPr>
              <a:t>st</a:t>
            </a:r>
            <a:r>
              <a:rPr lang="en-US" sz="2400" dirty="0">
                <a:highlight>
                  <a:srgbClr val="FFFF00"/>
                </a:highlight>
              </a:rPr>
              <a:t> homework is due later.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(also… because we want you to enjoy Excel for 3 days)</a:t>
            </a:r>
          </a:p>
        </p:txBody>
      </p:sp>
    </p:spTree>
    <p:extLst>
      <p:ext uri="{BB962C8B-B14F-4D97-AF65-F5344CB8AC3E}">
        <p14:creationId xmlns:p14="http://schemas.microsoft.com/office/powerpoint/2010/main" val="42818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14159</TotalTime>
  <Words>1207</Words>
  <Application>Microsoft Macintosh PowerPoint</Application>
  <PresentationFormat>On-screen Show (4:3)</PresentationFormat>
  <Paragraphs>281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1_Unbranded</vt:lpstr>
      <vt:lpstr>Egad! It’s Excel</vt:lpstr>
      <vt:lpstr>Admin Stuff</vt:lpstr>
      <vt:lpstr>Class Git Repository</vt:lpstr>
      <vt:lpstr>Class Videos</vt:lpstr>
      <vt:lpstr>Homework Assignment #1</vt:lpstr>
      <vt:lpstr>Homework Assignment #1</vt:lpstr>
      <vt:lpstr>Campus Closed : Feb 16th (Sat) and 18th (Mon) 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Nick Anderson</cp:lastModifiedBy>
  <cp:revision>1733</cp:revision>
  <cp:lastPrinted>2016-01-30T16:23:56Z</cp:lastPrinted>
  <dcterms:created xsi:type="dcterms:W3CDTF">2015-01-20T17:19:00Z</dcterms:created>
  <dcterms:modified xsi:type="dcterms:W3CDTF">2019-02-06T09:10:27Z</dcterms:modified>
</cp:coreProperties>
</file>